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8"/>
  </p:notesMasterIdLst>
  <p:sldIdLst>
    <p:sldId id="288" r:id="rId2"/>
    <p:sldId id="270" r:id="rId3"/>
    <p:sldId id="271" r:id="rId4"/>
    <p:sldId id="272" r:id="rId5"/>
    <p:sldId id="262" r:id="rId6"/>
    <p:sldId id="294" r:id="rId7"/>
    <p:sldId id="274" r:id="rId8"/>
    <p:sldId id="258" r:id="rId9"/>
    <p:sldId id="275" r:id="rId10"/>
    <p:sldId id="267" r:id="rId11"/>
    <p:sldId id="276" r:id="rId12"/>
    <p:sldId id="268" r:id="rId13"/>
    <p:sldId id="264" r:id="rId14"/>
    <p:sldId id="269" r:id="rId15"/>
    <p:sldId id="263" r:id="rId16"/>
    <p:sldId id="265" r:id="rId17"/>
    <p:sldId id="301" r:id="rId18"/>
    <p:sldId id="300" r:id="rId19"/>
    <p:sldId id="277" r:id="rId20"/>
    <p:sldId id="278" r:id="rId21"/>
    <p:sldId id="303" r:id="rId22"/>
    <p:sldId id="279" r:id="rId23"/>
    <p:sldId id="286" r:id="rId24"/>
    <p:sldId id="280" r:id="rId25"/>
    <p:sldId id="281" r:id="rId26"/>
    <p:sldId id="283" r:id="rId27"/>
    <p:sldId id="284" r:id="rId28"/>
    <p:sldId id="302" r:id="rId29"/>
    <p:sldId id="295" r:id="rId30"/>
    <p:sldId id="287" r:id="rId31"/>
    <p:sldId id="289" r:id="rId32"/>
    <p:sldId id="290" r:id="rId33"/>
    <p:sldId id="291" r:id="rId34"/>
    <p:sldId id="296" r:id="rId35"/>
    <p:sldId id="298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EFB21-900F-466F-8664-AC168E7FD424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1CC1-B59C-4E3B-9EB7-C7C7C6FADC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1CC1-B59C-4E3B-9EB7-C7C7C6FADC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1CC1-B59C-4E3B-9EB7-C7C7C6FADC1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81386C-8AE6-433B-A167-ABCDEA1F16CF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6F0503-F0DF-45A9-BAD8-C8BD01853C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tional_Sojourner_Emblem.jpg"/>
          <p:cNvPicPr>
            <a:picLocks noChangeAspect="1"/>
          </p:cNvPicPr>
          <p:nvPr/>
        </p:nvPicPr>
        <p:blipFill>
          <a:blip r:embed="rId3" cstate="print"/>
          <a:srcRect t="3333" b="3333"/>
          <a:stretch>
            <a:fillRect/>
          </a:stretch>
        </p:blipFill>
        <p:spPr>
          <a:xfrm>
            <a:off x="685800" y="685800"/>
            <a:ext cx="3265713" cy="4572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 descr="heroemblem.jpg"/>
          <p:cNvPicPr>
            <a:picLocks noChangeAspect="1"/>
          </p:cNvPicPr>
          <p:nvPr/>
        </p:nvPicPr>
        <p:blipFill>
          <a:blip r:embed="rId4" cstate="print"/>
          <a:srcRect b="5000"/>
          <a:stretch>
            <a:fillRect/>
          </a:stretch>
        </p:blipFill>
        <p:spPr>
          <a:xfrm>
            <a:off x="4419600" y="1600200"/>
            <a:ext cx="4100569" cy="457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953000" y="914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Albert Pike Camp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334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St. Louis Chapter # 22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inner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14609" t="2667" r="9853" b="30311"/>
          <a:stretch>
            <a:fillRect/>
          </a:stretch>
        </p:blipFill>
        <p:spPr>
          <a:xfrm>
            <a:off x="4953000" y="1752600"/>
            <a:ext cx="3418119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tar-key_jpg__600x0_q85_upscale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rcRect t="7886" r="4167" b="12282"/>
          <a:stretch>
            <a:fillRect/>
          </a:stretch>
        </p:blipFill>
        <p:spPr>
          <a:xfrm>
            <a:off x="762000" y="457200"/>
            <a:ext cx="3462723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525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Francis Scott Key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143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Stuart Skinner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ressment_16107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69763"/>
            <a:ext cx="7543800" cy="6107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r_of_1812_Naval_Attack_Fort_McHenry_Perilous_Night_painting_Peter_Rindlisbacher_l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229600" cy="535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_of_1812_Star-Spangled_Banner_over_Fort_McHenry_Baltim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8311732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1812_key.jpg"/>
          <p:cNvPicPr>
            <a:picLocks noChangeAspect="1"/>
          </p:cNvPicPr>
          <p:nvPr/>
        </p:nvPicPr>
        <p:blipFill>
          <a:blip r:embed="rId2" cstate="print"/>
          <a:srcRect l="3076" t="2500" r="3077" b="2500"/>
          <a:stretch>
            <a:fillRect/>
          </a:stretch>
        </p:blipFill>
        <p:spPr>
          <a:xfrm>
            <a:off x="2209800" y="533400"/>
            <a:ext cx="4648200" cy="5791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y Pickersgill sewing 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" y="533400"/>
            <a:ext cx="8290560" cy="5181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57912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Mary </a:t>
            </a:r>
            <a:r>
              <a:rPr lang="en-US" sz="2200" dirty="0" err="1" smtClean="0">
                <a:latin typeface="+mj-lt"/>
              </a:rPr>
              <a:t>Pickersgill</a:t>
            </a:r>
            <a:r>
              <a:rPr lang="en-US" sz="2200" dirty="0" smtClean="0">
                <a:latin typeface="+mj-lt"/>
              </a:rPr>
              <a:t> and workers</a:t>
            </a:r>
          </a:p>
          <a:p>
            <a:pPr algn="ctr"/>
            <a:r>
              <a:rPr lang="en-US" sz="2200" dirty="0" smtClean="0">
                <a:latin typeface="+mj-lt"/>
              </a:rPr>
              <a:t> sewing Fort McHenry garrison flag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toring flag.jpg"/>
          <p:cNvPicPr>
            <a:picLocks noChangeAspect="1"/>
          </p:cNvPicPr>
          <p:nvPr/>
        </p:nvPicPr>
        <p:blipFill>
          <a:blip r:embed="rId2" cstate="print"/>
          <a:srcRect t="5442" b="8844"/>
          <a:stretch>
            <a:fillRect/>
          </a:stretch>
        </p:blipFill>
        <p:spPr>
          <a:xfrm>
            <a:off x="1981200" y="685800"/>
            <a:ext cx="5166360" cy="553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st-broad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533400"/>
            <a:ext cx="4890135" cy="576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creonticin Heaven 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04800"/>
            <a:ext cx="3428477" cy="6248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3124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To Anacreon in Heaven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14OriginalBannerImprint-ThomasCarr-UMClementsLibrary.jpg"/>
          <p:cNvPicPr>
            <a:picLocks noChangeAspect="1"/>
          </p:cNvPicPr>
          <p:nvPr/>
        </p:nvPicPr>
        <p:blipFill>
          <a:blip r:embed="rId2" cstate="print"/>
          <a:srcRect l="5218" t="8634" r="5218" b="5567"/>
          <a:stretch>
            <a:fillRect/>
          </a:stretch>
        </p:blipFill>
        <p:spPr>
          <a:xfrm>
            <a:off x="381000" y="685800"/>
            <a:ext cx="8317173" cy="5410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86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>Our National Anthem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5300" dirty="0" smtClean="0"/>
              <a:t>The Star-Spangled Banner</a:t>
            </a:r>
            <a:endParaRPr lang="en-US" sz="5300" dirty="0"/>
          </a:p>
        </p:txBody>
      </p:sp>
      <p:pic>
        <p:nvPicPr>
          <p:cNvPr id="4" name="Picture 3" descr="bann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ED1C0"/>
              </a:clrFrom>
              <a:clrTo>
                <a:srgbClr val="DED1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4509" y="1384308"/>
            <a:ext cx="4594982" cy="408938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n P So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0" y="457200"/>
            <a:ext cx="4438650" cy="5867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2971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John Philip Sousa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guim.co.uk/sys-images/Guardian/Pix/pictures/2013/6/28/1372418425829/archivebaseballfans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914400"/>
            <a:ext cx="8128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hem.jpg"/>
          <p:cNvPicPr>
            <a:picLocks noChangeAspect="1"/>
          </p:cNvPicPr>
          <p:nvPr/>
        </p:nvPicPr>
        <p:blipFill>
          <a:blip r:embed="rId2" cstate="print"/>
          <a:srcRect t="4325" r="2626"/>
          <a:stretch>
            <a:fillRect/>
          </a:stretch>
        </p:blipFill>
        <p:spPr>
          <a:xfrm>
            <a:off x="304800" y="457200"/>
            <a:ext cx="8475669" cy="505663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5715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Ripley’s Believe </a:t>
            </a:r>
            <a:r>
              <a:rPr lang="en-US" sz="2400" dirty="0" smtClean="0"/>
              <a:t>i</a:t>
            </a:r>
            <a:r>
              <a:rPr lang="en-US" sz="2400" dirty="0" smtClean="0"/>
              <a:t>t </a:t>
            </a:r>
            <a:r>
              <a:rPr lang="en-US" sz="2400" dirty="0" smtClean="0"/>
              <a:t>o</a:t>
            </a:r>
            <a:r>
              <a:rPr lang="en-US" sz="2400" dirty="0" smtClean="0"/>
              <a:t>r Not! – November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1929</a:t>
            </a:r>
            <a:endParaRPr lang="en-U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772954"/>
            <a:ext cx="862281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 say can you see by the dawn's early light,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What so proudly we hailed at the twilight's last gleaming,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Whose broad stripes and bright stars through the perilous fight,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O'er the ramparts we watched, were so gallantly streaming?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And the rockets' red glare, the bombs bursting in air,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Gave proof through the night that our flag was still there;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 say does that star-spangled banner yet wave,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O'er the land of the free and the home of the brave?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772954"/>
            <a:ext cx="735092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On the shore dimly seen through the mists of the deep,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Where the foe's haughty host in dread silence reposes,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What is that which the breeze, o'er the towering steep,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As it fitfully blows, half conceals, half discloses?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Now it catches the gleam of the morning's first beam,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 full glory reflected now shines in the stream: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'Tis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the star-spangled banner, O! long may it wave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O'er the land of the free and the home of the brave.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08613" y="762000"/>
            <a:ext cx="782098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And where is that band who so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vauntingly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swore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That the havoc of war and the battle's confusion,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 home and a country, should leave us no more?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Their blood has washed out their foul footsteps' pollution.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No refuge could save the hireling and slave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From the terror of flight, or the gloom of the grave: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And the star-spangled banner in triumph doth wave,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O'er the land of the free and the home of the brave.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6088" y="772954"/>
            <a:ext cx="801591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 thus be it ever, when freemen shall stand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Between their loved home and the war's desolation.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Blest with </a:t>
            </a:r>
            <a:r>
              <a:rPr kumimoji="0" lang="en-US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vict'ry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and peace, may the Heav'n rescued 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Praise the Power that hath made and preserved us a nation!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Then conquer we must, when our cause it is just,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And this be our motto: "In God is our trust.“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And the star-spangled banner in triumph shall wave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O'er the land of the free and the home of the brave!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5114" y="762000"/>
            <a:ext cx="805688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When our land is illumined with liberty's smile,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If a foe from within strikes a blow at her glory,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Down, down with the traitor that tries to defile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The flag of the stars, and the page of her story!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By the millions unchained, who their birthright have gained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We will keep her bright blazon forever unstained;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And the star-spangled banner in triumph shall wave,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While the land of the free </a:t>
            </a:r>
            <a:r>
              <a:rPr kumimoji="0" lang="en-US" sz="2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the home of the brave.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r spangled fr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31032">
            <a:off x="578738" y="987560"/>
            <a:ext cx="7267095" cy="467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SBGerm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3493">
            <a:off x="4624820" y="661189"/>
            <a:ext cx="3789344" cy="554507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124200"/>
            <a:ext cx="5000687" cy="33832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 descr="guards.jpg"/>
          <p:cNvPicPr>
            <a:picLocks noChangeAspect="1"/>
          </p:cNvPicPr>
          <p:nvPr/>
        </p:nvPicPr>
        <p:blipFill>
          <a:blip r:embed="rId3" cstate="print"/>
          <a:srcRect t="4227" r="-316" b="516"/>
          <a:stretch>
            <a:fillRect/>
          </a:stretch>
        </p:blipFill>
        <p:spPr>
          <a:xfrm>
            <a:off x="381000" y="274320"/>
            <a:ext cx="4642854" cy="33832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 descr="the-regimental-band-of-the-coldstream-guards-1251289647-article-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914400"/>
            <a:ext cx="3792611" cy="1828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cold stream.jpg"/>
          <p:cNvPicPr>
            <a:picLocks noChangeAspect="1"/>
          </p:cNvPicPr>
          <p:nvPr/>
        </p:nvPicPr>
        <p:blipFill>
          <a:blip r:embed="rId5" cstate="print"/>
          <a:srcRect t="25714"/>
          <a:stretch>
            <a:fillRect/>
          </a:stretch>
        </p:blipFill>
        <p:spPr>
          <a:xfrm>
            <a:off x="381000" y="3886200"/>
            <a:ext cx="3323491" cy="24688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533400"/>
            <a:ext cx="7175500" cy="574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05000" y="609600"/>
            <a:ext cx="5334000" cy="2438400"/>
            <a:chOff x="990600" y="381000"/>
            <a:chExt cx="5334000" cy="2438400"/>
          </a:xfrm>
        </p:grpSpPr>
        <p:sp>
          <p:nvSpPr>
            <p:cNvPr id="11" name="Rectangle 10"/>
            <p:cNvSpPr/>
            <p:nvPr/>
          </p:nvSpPr>
          <p:spPr>
            <a:xfrm>
              <a:off x="990600" y="381000"/>
              <a:ext cx="5334000" cy="2438400"/>
            </a:xfrm>
            <a:prstGeom prst="rect">
              <a:avLst/>
            </a:prstGeom>
            <a:solidFill>
              <a:schemeClr val="tx1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natanthemlogo.g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5400" y="609601"/>
              <a:ext cx="4024310" cy="1981199"/>
            </a:xfrm>
            <a:prstGeom prst="rect">
              <a:avLst/>
            </a:prstGeom>
          </p:spPr>
        </p:pic>
      </p:grpSp>
      <p:pic>
        <p:nvPicPr>
          <p:cNvPr id="14" name="Picture 13" descr="ssb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50" y="3467100"/>
            <a:ext cx="2857500" cy="28575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'Brien2.jpg"/>
          <p:cNvPicPr>
            <a:picLocks noChangeAspect="1"/>
          </p:cNvPicPr>
          <p:nvPr/>
        </p:nvPicPr>
        <p:blipFill>
          <a:blip r:embed="rId2" cstate="print"/>
          <a:srcRect l="6438" t="5000" r="5579" b="5000"/>
          <a:stretch>
            <a:fillRect/>
          </a:stretch>
        </p:blipFill>
        <p:spPr>
          <a:xfrm>
            <a:off x="5029200" y="1219200"/>
            <a:ext cx="3471335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laque.jpg"/>
          <p:cNvPicPr>
            <a:picLocks noChangeAspect="1"/>
          </p:cNvPicPr>
          <p:nvPr/>
        </p:nvPicPr>
        <p:blipFill>
          <a:blip r:embed="rId3" cstate="print"/>
          <a:srcRect l="3774" t="1415" r="9434" b="3774"/>
          <a:stretch>
            <a:fillRect/>
          </a:stretch>
        </p:blipFill>
        <p:spPr>
          <a:xfrm>
            <a:off x="762000" y="914400"/>
            <a:ext cx="35052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880" y="1935480"/>
            <a:ext cx="8750241" cy="4572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 descr="US_Code2006V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7465">
            <a:off x="2548638" y="889198"/>
            <a:ext cx="3810000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ympic.jpg"/>
          <p:cNvPicPr>
            <a:picLocks noChangeAspect="1"/>
          </p:cNvPicPr>
          <p:nvPr/>
        </p:nvPicPr>
        <p:blipFill>
          <a:blip r:embed="rId2" cstate="print"/>
          <a:srcRect l="36110" t="4166" b="10417"/>
          <a:stretch>
            <a:fillRect/>
          </a:stretch>
        </p:blipFill>
        <p:spPr>
          <a:xfrm rot="1067926">
            <a:off x="4693449" y="575383"/>
            <a:ext cx="3795875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3" name="Picture 2" descr="140214_RING_freestyleskiingpodium_jpg_CROP_promo-mediumlarge.jpg"/>
          <p:cNvPicPr>
            <a:picLocks noChangeAspect="1"/>
          </p:cNvPicPr>
          <p:nvPr/>
        </p:nvPicPr>
        <p:blipFill>
          <a:blip r:embed="rId3" cstate="print"/>
          <a:srcRect l="20812" t="10417" r="18238" b="5599"/>
          <a:stretch>
            <a:fillRect/>
          </a:stretch>
        </p:blipFill>
        <p:spPr>
          <a:xfrm rot="20512669">
            <a:off x="593231" y="527436"/>
            <a:ext cx="3440980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2" name="Picture 1" descr="120726_dt_sports01b.jpg"/>
          <p:cNvPicPr>
            <a:picLocks noChangeAspect="1"/>
          </p:cNvPicPr>
          <p:nvPr/>
        </p:nvPicPr>
        <p:blipFill>
          <a:blip r:embed="rId4" cstate="print"/>
          <a:srcRect b="14634"/>
          <a:stretch>
            <a:fillRect/>
          </a:stretch>
        </p:blipFill>
        <p:spPr>
          <a:xfrm>
            <a:off x="2434720" y="3520440"/>
            <a:ext cx="4274560" cy="310896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itol_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837" y="320040"/>
            <a:ext cx="6432327" cy="62179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3820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Credits:  </a:t>
            </a:r>
          </a:p>
          <a:p>
            <a:pPr algn="ctr"/>
            <a:r>
              <a:rPr lang="en-US" sz="2200" i="1" u="sng" dirty="0" smtClean="0">
                <a:latin typeface="+mj-lt"/>
              </a:rPr>
              <a:t>Our National Anthem – “The Star-Spangled Banner”</a:t>
            </a:r>
          </a:p>
          <a:p>
            <a:pPr algn="ctr"/>
            <a:r>
              <a:rPr lang="en-US" sz="2200" i="1" u="sng" dirty="0" smtClean="0">
                <a:latin typeface="+mj-lt"/>
              </a:rPr>
              <a:t>A Brief </a:t>
            </a:r>
            <a:r>
              <a:rPr lang="en-US" sz="2200" i="1" u="sng" dirty="0" smtClean="0">
                <a:latin typeface="+mj-lt"/>
              </a:rPr>
              <a:t>History</a:t>
            </a:r>
          </a:p>
          <a:p>
            <a:pPr algn="ctr"/>
            <a:endParaRPr lang="en-US" sz="1100" i="1" u="sng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    Script compiled and edited by:	Paul A. </a:t>
            </a:r>
            <a:r>
              <a:rPr lang="en-US" sz="2000" dirty="0" err="1" smtClean="0">
                <a:latin typeface="+mj-lt"/>
              </a:rPr>
              <a:t>DeMerath</a:t>
            </a:r>
            <a:r>
              <a:rPr lang="en-US" sz="2000" dirty="0" smtClean="0">
                <a:latin typeface="+mj-lt"/>
              </a:rPr>
              <a:t>, </a:t>
            </a:r>
          </a:p>
          <a:p>
            <a:r>
              <a:rPr lang="en-US" sz="2000" dirty="0" smtClean="0">
                <a:latin typeface="+mj-lt"/>
              </a:rPr>
              <a:t>				Past President/Past </a:t>
            </a:r>
            <a:r>
              <a:rPr lang="en-US" sz="2000" dirty="0" smtClean="0">
                <a:latin typeface="+mj-lt"/>
              </a:rPr>
              <a:t>Commander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    Slideshow compiled by:	</a:t>
            </a:r>
            <a:r>
              <a:rPr lang="en-US" sz="2000" dirty="0" smtClean="0">
                <a:latin typeface="+mj-lt"/>
              </a:rPr>
              <a:t>Peter </a:t>
            </a:r>
            <a:r>
              <a:rPr lang="en-US" sz="2000" dirty="0" smtClean="0">
                <a:latin typeface="+mj-lt"/>
              </a:rPr>
              <a:t>G. </a:t>
            </a:r>
            <a:r>
              <a:rPr lang="en-US" sz="2000" dirty="0" err="1" smtClean="0">
                <a:latin typeface="+mj-lt"/>
              </a:rPr>
              <a:t>Cauchon</a:t>
            </a:r>
            <a:r>
              <a:rPr lang="en-US" sz="2000" dirty="0" smtClean="0">
                <a:latin typeface="+mj-lt"/>
              </a:rPr>
              <a:t>,</a:t>
            </a:r>
          </a:p>
          <a:p>
            <a:r>
              <a:rPr lang="en-US" sz="2000" dirty="0" smtClean="0">
                <a:latin typeface="+mj-lt"/>
              </a:rPr>
              <a:t>				</a:t>
            </a:r>
            <a:r>
              <a:rPr lang="en-US" sz="2000" dirty="0" smtClean="0"/>
              <a:t>Past President/Past Commander</a:t>
            </a:r>
          </a:p>
          <a:p>
            <a:r>
              <a:rPr lang="en-US" sz="800" dirty="0" smtClean="0">
                <a:latin typeface="+mj-lt"/>
              </a:rPr>
              <a:t> </a:t>
            </a:r>
          </a:p>
          <a:p>
            <a:r>
              <a:rPr lang="en-US" sz="2000" dirty="0" smtClean="0">
                <a:latin typeface="+mj-lt"/>
              </a:rPr>
              <a:t>    Much of the preceding program is from:</a:t>
            </a:r>
          </a:p>
          <a:p>
            <a:r>
              <a:rPr lang="en-US" sz="2000" dirty="0" smtClean="0">
                <a:latin typeface="+mj-lt"/>
              </a:rPr>
              <a:t>				Dr. Isaac Asimov’s </a:t>
            </a:r>
            <a:r>
              <a:rPr lang="en-US" sz="2000" i="1" u="sng" dirty="0" smtClean="0">
                <a:latin typeface="+mj-lt"/>
              </a:rPr>
              <a:t>No Refuge Could </a:t>
            </a:r>
            <a:r>
              <a:rPr lang="en-US" sz="2000" i="1" u="sng" dirty="0" smtClean="0">
                <a:latin typeface="+mj-lt"/>
              </a:rPr>
              <a:t>Save</a:t>
            </a:r>
          </a:p>
          <a:p>
            <a:r>
              <a:rPr lang="en-US" sz="800" dirty="0" smtClean="0">
                <a:latin typeface="+mj-lt"/>
              </a:rPr>
              <a:t> </a:t>
            </a:r>
            <a:r>
              <a:rPr lang="en-US" sz="800" dirty="0" smtClean="0">
                <a:latin typeface="+mj-lt"/>
              </a:rPr>
              <a:t>    </a:t>
            </a:r>
          </a:p>
          <a:p>
            <a:r>
              <a:rPr lang="en-US" sz="2000" dirty="0" smtClean="0">
                <a:latin typeface="+mj-lt"/>
              </a:rPr>
              <a:t>    Slideshow  Soundtrack from “</a:t>
            </a:r>
            <a:r>
              <a:rPr lang="en-US" sz="2000" i="1" u="sng" dirty="0" smtClean="0">
                <a:latin typeface="+mj-lt"/>
              </a:rPr>
              <a:t>Gods and Generals</a:t>
            </a:r>
            <a:r>
              <a:rPr lang="en-US" sz="2000" dirty="0" smtClean="0">
                <a:latin typeface="+mj-lt"/>
              </a:rPr>
              <a:t>”</a:t>
            </a:r>
            <a:endParaRPr lang="en-US" sz="2200" dirty="0">
              <a:latin typeface="+mj-lt"/>
            </a:endParaRPr>
          </a:p>
        </p:txBody>
      </p:sp>
      <p:pic>
        <p:nvPicPr>
          <p:cNvPr id="3" name="Picture 2" descr="National_Sojourner_Emblem.jpg"/>
          <p:cNvPicPr>
            <a:picLocks noChangeAspect="1"/>
          </p:cNvPicPr>
          <p:nvPr/>
        </p:nvPicPr>
        <p:blipFill>
          <a:blip r:embed="rId2" cstate="print"/>
          <a:srcRect t="3333" b="3333"/>
          <a:stretch>
            <a:fillRect/>
          </a:stretch>
        </p:blipFill>
        <p:spPr>
          <a:xfrm>
            <a:off x="2209801" y="457200"/>
            <a:ext cx="1045032" cy="14630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 descr="heroemblem.jpg"/>
          <p:cNvPicPr>
            <a:picLocks noChangeAspect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>
          <a:xfrm>
            <a:off x="5317216" y="457200"/>
            <a:ext cx="1312184" cy="14630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1981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St. Louis Chapter #22</a:t>
            </a:r>
          </a:p>
          <a:p>
            <a:pPr algn="ctr"/>
            <a:r>
              <a:rPr lang="en-US" sz="1600" dirty="0" smtClean="0">
                <a:latin typeface="+mj-lt"/>
              </a:rPr>
              <a:t>National Sojourners</a:t>
            </a:r>
            <a:endParaRPr lang="en-US" sz="1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981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Albert Pike Camp</a:t>
            </a:r>
          </a:p>
          <a:p>
            <a:pPr algn="ctr"/>
            <a:r>
              <a:rPr lang="en-US" sz="1600" dirty="0" smtClean="0">
                <a:latin typeface="+mj-lt"/>
              </a:rPr>
              <a:t>Heroes of ‘76</a:t>
            </a:r>
            <a:endParaRPr lang="en-US" sz="16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5671" y="5900966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772954"/>
            <a:ext cx="862281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 say can you see by the dawn's early light,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What so proudly we hailed at the twilight's last gleaming,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Whose broad stripes and bright stars through the perilous fight,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O'er the ramparts we watched, were so gallantly streaming?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And the rockets' red glare, the bombs bursting in air,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Gave proof through the night that our flag was still there;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 say does that star-spangled banner yet wave,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O'er the land of the free and the home of the brave?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st-broad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533400"/>
            <a:ext cx="4890135" cy="576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r-of-1812 fla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3462" y="762000"/>
            <a:ext cx="7119938" cy="5257800"/>
          </a:xfrm>
          <a:effectLst>
            <a:softEdge rad="63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9Uniformsarof1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737" y="685800"/>
            <a:ext cx="8150526" cy="5486400"/>
          </a:xfrm>
          <a:effectLst>
            <a:softEdge rad="63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war-1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"/>
            <a:ext cx="6810465" cy="6096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Burning of Washi</a:t>
            </a:r>
            <a:r>
              <a:rPr lang="en-US" sz="3800" b="1" dirty="0" smtClean="0">
                <a:solidFill>
                  <a:schemeClr val="tx1"/>
                </a:solidFill>
              </a:rPr>
              <a:t>n</a:t>
            </a:r>
            <a:r>
              <a:rPr lang="en-US" sz="3800" dirty="0" smtClean="0">
                <a:solidFill>
                  <a:schemeClr val="tx1"/>
                </a:solidFill>
              </a:rPr>
              <a:t>gton D.C. in 1814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5" name="Picture 4" descr="Washington bu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467600" cy="56007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t-mchenry4.jpg"/>
          <p:cNvPicPr>
            <a:picLocks noChangeAspect="1"/>
          </p:cNvPicPr>
          <p:nvPr/>
        </p:nvPicPr>
        <p:blipFill>
          <a:blip r:embed="rId2" cstate="print"/>
          <a:srcRect b="1163"/>
          <a:stretch>
            <a:fillRect/>
          </a:stretch>
        </p:blipFill>
        <p:spPr>
          <a:xfrm>
            <a:off x="508000" y="698500"/>
            <a:ext cx="8128000" cy="53975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1052</TotalTime>
  <Words>622</Words>
  <Application>Microsoft Office PowerPoint</Application>
  <PresentationFormat>On-screen Show (4:3)</PresentationFormat>
  <Paragraphs>122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Paper</vt:lpstr>
      <vt:lpstr>Slide 1</vt:lpstr>
      <vt:lpstr>Our National Anthem          The Star-Spangled Banner</vt:lpstr>
      <vt:lpstr>Slide 3</vt:lpstr>
      <vt:lpstr>Slide 4</vt:lpstr>
      <vt:lpstr>Slide 5</vt:lpstr>
      <vt:lpstr>Slide 6</vt:lpstr>
      <vt:lpstr>Slide 7</vt:lpstr>
      <vt:lpstr>Burning of Washington D.C. in 1814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&amp; Jane Cauchon</dc:creator>
  <cp:lastModifiedBy>Peter &amp; Jane Cauchon</cp:lastModifiedBy>
  <cp:revision>79</cp:revision>
  <dcterms:created xsi:type="dcterms:W3CDTF">2015-01-19T19:28:44Z</dcterms:created>
  <dcterms:modified xsi:type="dcterms:W3CDTF">2015-07-21T22:11:34Z</dcterms:modified>
</cp:coreProperties>
</file>