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1" r:id="rId2"/>
    <p:sldId id="257" r:id="rId3"/>
    <p:sldId id="265" r:id="rId4"/>
    <p:sldId id="267" r:id="rId5"/>
    <p:sldId id="263" r:id="rId6"/>
    <p:sldId id="279" r:id="rId7"/>
    <p:sldId id="258" r:id="rId8"/>
    <p:sldId id="268" r:id="rId9"/>
    <p:sldId id="264" r:id="rId10"/>
    <p:sldId id="262" r:id="rId11"/>
    <p:sldId id="280" r:id="rId12"/>
    <p:sldId id="259" r:id="rId13"/>
    <p:sldId id="269" r:id="rId14"/>
    <p:sldId id="270" r:id="rId15"/>
    <p:sldId id="271" r:id="rId16"/>
    <p:sldId id="272" r:id="rId17"/>
    <p:sldId id="277" r:id="rId18"/>
    <p:sldId id="274" r:id="rId19"/>
    <p:sldId id="273" r:id="rId20"/>
    <p:sldId id="281" r:id="rId21"/>
    <p:sldId id="282" r:id="rId22"/>
    <p:sldId id="278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3" autoAdjust="0"/>
    <p:restoredTop sz="94595" autoAdjust="0"/>
  </p:normalViewPr>
  <p:slideViewPr>
    <p:cSldViewPr>
      <p:cViewPr varScale="1">
        <p:scale>
          <a:sx n="82" d="100"/>
          <a:sy n="82" d="100"/>
        </p:scale>
        <p:origin x="1394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AE25-0E60-4E9F-9509-7D17D33DD53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45484-6C34-4F39-AEBE-BF0A2A1FA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1CC1-B59C-4E3B-9EB7-C7C7C6FADC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F704D5-7C29-4A0A-B13C-A602EFF057E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C75383-0A84-4B97-9E7E-4E9147A44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tional_Sojourner_Emblem.jpg"/>
          <p:cNvPicPr>
            <a:picLocks noChangeAspect="1"/>
          </p:cNvPicPr>
          <p:nvPr/>
        </p:nvPicPr>
        <p:blipFill>
          <a:blip r:embed="rId3" cstate="print"/>
          <a:srcRect t="3333" b="3333"/>
          <a:stretch>
            <a:fillRect/>
          </a:stretch>
        </p:blipFill>
        <p:spPr>
          <a:xfrm>
            <a:off x="685800" y="685800"/>
            <a:ext cx="3265713" cy="457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 descr="heroemblem.jpg"/>
          <p:cNvPicPr>
            <a:picLocks noChangeAspect="1"/>
          </p:cNvPicPr>
          <p:nvPr/>
        </p:nvPicPr>
        <p:blipFill>
          <a:blip r:embed="rId4" cstate="print"/>
          <a:srcRect b="5000"/>
          <a:stretch>
            <a:fillRect/>
          </a:stretch>
        </p:blipFill>
        <p:spPr>
          <a:xfrm>
            <a:off x="4419600" y="1600200"/>
            <a:ext cx="4100569" cy="4572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5257800"/>
            <a:ext cx="8229600" cy="914400"/>
          </a:xfrm>
        </p:spPr>
        <p:txBody>
          <a:bodyPr/>
          <a:lstStyle/>
          <a:p>
            <a:pPr algn="ctr"/>
            <a:r>
              <a:rPr lang="en-US" sz="4000" dirty="0"/>
              <a:t>Crossing the Delaware</a:t>
            </a:r>
          </a:p>
        </p:txBody>
      </p:sp>
      <p:pic>
        <p:nvPicPr>
          <p:cNvPr id="5" name="Picture 4" descr="Washington Crossing the Delaw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71597"/>
            <a:ext cx="8305800" cy="476240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RAmapFO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7892" y="457200"/>
            <a:ext cx="5975780" cy="5638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1981200"/>
            <a:ext cx="2133600" cy="2438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British Defeat </a:t>
            </a:r>
            <a:br>
              <a:rPr lang="en-US" sz="4000" dirty="0"/>
            </a:br>
            <a:r>
              <a:rPr lang="en-US" sz="4000" dirty="0"/>
              <a:t>at Saratoga</a:t>
            </a:r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800600" y="1371600"/>
            <a:ext cx="3733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Valley Forge</a:t>
            </a:r>
          </a:p>
        </p:txBody>
      </p:sp>
      <p:pic>
        <p:nvPicPr>
          <p:cNvPr id="6" name="Picture 5" descr="Washington at Valley Fo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474720"/>
            <a:ext cx="4458788" cy="29260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WashingtonLafayetteValleyForge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799"/>
            <a:ext cx="4102545" cy="31089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" y="5334000"/>
            <a:ext cx="8229600" cy="762000"/>
          </a:xfrm>
        </p:spPr>
        <p:txBody>
          <a:bodyPr/>
          <a:lstStyle/>
          <a:p>
            <a:pPr algn="ctr"/>
            <a:r>
              <a:rPr lang="en-US" sz="4000" dirty="0"/>
              <a:t>British Surrender at Yorktow</a:t>
            </a:r>
            <a:r>
              <a:rPr lang="en-US" dirty="0"/>
              <a:t>n</a:t>
            </a:r>
          </a:p>
        </p:txBody>
      </p:sp>
      <p:pic>
        <p:nvPicPr>
          <p:cNvPr id="5" name="Picture 4" descr="washington_corwallis-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229600" cy="42733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Washington’s Farewell</a:t>
            </a:r>
            <a:r>
              <a:rPr lang="en-US" sz="4000" baseline="0" dirty="0"/>
              <a:t> to his Troops</a:t>
            </a:r>
            <a:endParaRPr lang="en-US" sz="4000" dirty="0"/>
          </a:p>
        </p:txBody>
      </p:sp>
      <p:pic>
        <p:nvPicPr>
          <p:cNvPr id="5" name="Picture 4" descr="Washington Farew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84580"/>
            <a:ext cx="7010400" cy="531622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it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7062150" cy="4533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Constitution </a:t>
            </a:r>
            <a:br>
              <a:rPr lang="en-US" dirty="0"/>
            </a:br>
            <a:r>
              <a:rPr lang="en-US" dirty="0"/>
              <a:t>of the </a:t>
            </a:r>
            <a:br>
              <a:rPr lang="en-US" dirty="0"/>
            </a:br>
            <a:r>
              <a:rPr lang="en-US" dirty="0"/>
              <a:t>United States of America</a:t>
            </a:r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shington_inaugurated-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8452516" cy="43891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33400" y="5334000"/>
            <a:ext cx="8229600" cy="838200"/>
          </a:xfrm>
        </p:spPr>
        <p:txBody>
          <a:bodyPr/>
          <a:lstStyle/>
          <a:p>
            <a:pPr algn="ctr"/>
            <a:r>
              <a:rPr lang="en-US" dirty="0"/>
              <a:t>Washington’s Inauguration</a:t>
            </a:r>
          </a:p>
        </p:txBody>
      </p:sp>
    </p:spTree>
  </p:cSld>
  <p:clrMapOvr>
    <a:masterClrMapping/>
  </p:clrMapOvr>
  <p:transition spd="med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en-US" dirty="0"/>
              <a:t>Whiskey Rebellion</a:t>
            </a:r>
          </a:p>
        </p:txBody>
      </p:sp>
      <p:pic>
        <p:nvPicPr>
          <p:cNvPr id="4" name="Picture 3" descr="Washington Whiskey Rebel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010400" cy="507552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Washington returning to Mt. Vernon</a:t>
            </a:r>
          </a:p>
        </p:txBody>
      </p:sp>
      <p:pic>
        <p:nvPicPr>
          <p:cNvPr id="4" name="Picture 3" descr="washington 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967980" cy="51279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en-US" dirty="0"/>
              <a:t>Washington’s</a:t>
            </a:r>
            <a:r>
              <a:rPr lang="en-US" baseline="0" dirty="0"/>
              <a:t> Death</a:t>
            </a:r>
            <a:endParaRPr lang="en-US" dirty="0"/>
          </a:p>
        </p:txBody>
      </p:sp>
      <p:pic>
        <p:nvPicPr>
          <p:cNvPr id="4" name="Picture 3" descr="Washington's de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039169" cy="536051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Image result for george washington as a Ma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56" name="AutoShape 4" descr="Image result for george washington as a Ma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j-lt"/>
              </a:rPr>
              <a:t>George Washington the Mason</a:t>
            </a:r>
          </a:p>
        </p:txBody>
      </p:sp>
      <p:pic>
        <p:nvPicPr>
          <p:cNvPr id="6" name="Picture 5" descr="George Washington the Ma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7362"/>
            <a:ext cx="7848600" cy="441483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562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Washington’s Tomb</a:t>
            </a:r>
          </a:p>
        </p:txBody>
      </p:sp>
      <p:pic>
        <p:nvPicPr>
          <p:cNvPr id="6" name="Picture 5" descr="Tomb_of_George_Washington_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7927033" cy="5410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ders_31-3.jpg"/>
          <p:cNvPicPr>
            <a:picLocks noChangeAspect="1"/>
          </p:cNvPicPr>
          <p:nvPr/>
        </p:nvPicPr>
        <p:blipFill>
          <a:blip r:embed="rId2" cstate="print"/>
          <a:srcRect l="6457" t="2549" r="5735" b="5172"/>
          <a:stretch>
            <a:fillRect/>
          </a:stretch>
        </p:blipFill>
        <p:spPr>
          <a:xfrm>
            <a:off x="381000" y="228599"/>
            <a:ext cx="6738185" cy="53035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 descr="6_Star_svg_-835x7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9915" y="533400"/>
            <a:ext cx="2236885" cy="2057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4800" y="5638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General of The Armies </a:t>
            </a:r>
            <a:br>
              <a:rPr lang="en-US" sz="4000" dirty="0"/>
            </a:br>
            <a:r>
              <a:rPr lang="en-US" sz="4000" dirty="0"/>
              <a:t>of the United States</a:t>
            </a:r>
          </a:p>
        </p:txBody>
      </p:sp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0"/>
            <a:ext cx="7924800" cy="1676400"/>
          </a:xfrm>
        </p:spPr>
        <p:txBody>
          <a:bodyPr/>
          <a:lstStyle/>
          <a:p>
            <a:pPr algn="ctr"/>
            <a:r>
              <a:rPr lang="en-US" sz="4000" dirty="0"/>
              <a:t>George Washington</a:t>
            </a:r>
            <a:br>
              <a:rPr lang="en-US" sz="4000" dirty="0"/>
            </a:br>
            <a:r>
              <a:rPr lang="en-US" sz="4000" dirty="0"/>
              <a:t>1732 - 1799</a:t>
            </a:r>
          </a:p>
        </p:txBody>
      </p:sp>
      <p:pic>
        <p:nvPicPr>
          <p:cNvPr id="5" name="Picture 4" descr="George Washing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68338"/>
            <a:ext cx="3667697" cy="443226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38400"/>
            <a:ext cx="838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Credits:  </a:t>
            </a:r>
          </a:p>
          <a:p>
            <a:pPr algn="ctr"/>
            <a:r>
              <a:rPr lang="en-US" sz="2400" i="1" u="sng" dirty="0">
                <a:latin typeface="+mj-lt"/>
              </a:rPr>
              <a:t>George Washington</a:t>
            </a:r>
          </a:p>
          <a:p>
            <a:pPr algn="ctr"/>
            <a:endParaRPr lang="en-US" sz="1100" i="1" u="sng" dirty="0">
              <a:latin typeface="+mj-lt"/>
            </a:endParaRPr>
          </a:p>
          <a:p>
            <a:r>
              <a:rPr lang="en-US" sz="2000" dirty="0">
                <a:latin typeface="+mj-lt"/>
              </a:rPr>
              <a:t>    Script compiled and edited by:	Paul A. DeMerath </a:t>
            </a:r>
          </a:p>
          <a:p>
            <a:r>
              <a:rPr lang="en-US" sz="2000" dirty="0">
                <a:latin typeface="+mj-lt"/>
              </a:rPr>
              <a:t>				</a:t>
            </a:r>
            <a:r>
              <a:rPr lang="en-US" sz="2000" dirty="0"/>
              <a:t>Vice Chairman (Patriotic Programs)</a:t>
            </a:r>
          </a:p>
          <a:p>
            <a:r>
              <a:rPr lang="en-US" sz="2000" dirty="0"/>
              <a:t>				National Americanism Committee</a:t>
            </a:r>
            <a:endParaRPr lang="en-US" sz="2000" dirty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r>
              <a:rPr lang="en-US" sz="2000" dirty="0">
                <a:latin typeface="+mj-lt"/>
              </a:rPr>
              <a:t>    Slideshow compiled by:	Peter G. Cauchon, Area Representative 				Middle Central North Area</a:t>
            </a:r>
            <a:endParaRPr lang="en-US" sz="2000" dirty="0"/>
          </a:p>
          <a:p>
            <a:r>
              <a:rPr lang="en-US" sz="8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    Slideshow  Soundtrack from: 	Middlesex County Fife and Drums</a:t>
            </a:r>
          </a:p>
          <a:p>
            <a:r>
              <a:rPr lang="en-US" sz="2000" dirty="0">
                <a:latin typeface="+mj-lt"/>
              </a:rPr>
              <a:t>				Shenandoah</a:t>
            </a:r>
            <a:r>
              <a:rPr lang="en-US" sz="2200" dirty="0">
                <a:latin typeface="+mj-lt"/>
              </a:rPr>
              <a:t> - </a:t>
            </a:r>
            <a:r>
              <a:rPr lang="en-US" sz="2000" dirty="0">
                <a:latin typeface="+mj-lt"/>
              </a:rPr>
              <a:t>arr. </a:t>
            </a:r>
            <a:r>
              <a:rPr lang="en-US" sz="2000" dirty="0" err="1">
                <a:latin typeface="+mj-lt"/>
              </a:rPr>
              <a:t>Ticheli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				New World Symphony - Dvorak</a:t>
            </a:r>
          </a:p>
        </p:txBody>
      </p:sp>
      <p:pic>
        <p:nvPicPr>
          <p:cNvPr id="3" name="Picture 2" descr="National_Sojourner_Emblem.jpg"/>
          <p:cNvPicPr>
            <a:picLocks noChangeAspect="1"/>
          </p:cNvPicPr>
          <p:nvPr/>
        </p:nvPicPr>
        <p:blipFill>
          <a:blip r:embed="rId2" cstate="print"/>
          <a:srcRect t="3333" b="3333"/>
          <a:stretch>
            <a:fillRect/>
          </a:stretch>
        </p:blipFill>
        <p:spPr>
          <a:xfrm>
            <a:off x="2209801" y="457200"/>
            <a:ext cx="1045032" cy="1463040"/>
          </a:xfrm>
          <a:prstGeom prst="rect">
            <a:avLst/>
          </a:prstGeom>
          <a:effectLst/>
        </p:spPr>
      </p:pic>
      <p:pic>
        <p:nvPicPr>
          <p:cNvPr id="4" name="Picture 3" descr="heroemblem.jpg"/>
          <p:cNvPicPr>
            <a:picLocks noChangeAspect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>
          <a:xfrm>
            <a:off x="5317216" y="457200"/>
            <a:ext cx="1312184" cy="14630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National Sojourners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98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Heroes of ‘76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5671" y="5900966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600200" y="5105400"/>
            <a:ext cx="6096000" cy="1295400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4000" kern="1200" dirty="0">
                <a:solidFill>
                  <a:schemeClr val="tx1"/>
                </a:solidFill>
                <a:ea typeface="+mn-ea"/>
                <a:cs typeface="+mn-cs"/>
              </a:rPr>
              <a:t>Augustine Washington  </a:t>
            </a:r>
            <a:endParaRPr lang="en-US" sz="4000" dirty="0"/>
          </a:p>
          <a:p>
            <a:pPr algn="ctr" rtl="0" eaLnBrk="1" latinLnBrk="0" hangingPunct="1"/>
            <a:r>
              <a:rPr lang="en-US" sz="4000" kern="1200" dirty="0">
                <a:solidFill>
                  <a:schemeClr val="tx1"/>
                </a:solidFill>
                <a:ea typeface="+mn-ea"/>
                <a:cs typeface="+mn-cs"/>
              </a:rPr>
              <a:t>with young George</a:t>
            </a:r>
            <a:endParaRPr lang="en-US" sz="4000" dirty="0"/>
          </a:p>
        </p:txBody>
      </p:sp>
      <p:pic>
        <p:nvPicPr>
          <p:cNvPr id="4" name="Picture 3" descr="Augustine Washington and a yung Geo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57200"/>
            <a:ext cx="6858000" cy="47053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715000" y="2133600"/>
            <a:ext cx="2895600" cy="198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Washington the</a:t>
            </a:r>
            <a:br>
              <a:rPr lang="en-US" sz="4000" dirty="0"/>
            </a:br>
            <a:r>
              <a:rPr lang="en-US" sz="4000" dirty="0"/>
              <a:t> Surveyor</a:t>
            </a:r>
          </a:p>
        </p:txBody>
      </p:sp>
      <p:pic>
        <p:nvPicPr>
          <p:cNvPr id="6" name="Picture 5" descr="Washington the Survey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199"/>
            <a:ext cx="5024437" cy="592252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T Vernon.jpg"/>
          <p:cNvPicPr>
            <a:picLocks noChangeAspect="1"/>
          </p:cNvPicPr>
          <p:nvPr/>
        </p:nvPicPr>
        <p:blipFill>
          <a:blip r:embed="rId2" cstate="print"/>
          <a:srcRect t="16367"/>
          <a:stretch>
            <a:fillRect/>
          </a:stretch>
        </p:blipFill>
        <p:spPr>
          <a:xfrm>
            <a:off x="381000" y="381000"/>
            <a:ext cx="4977247" cy="3017520"/>
          </a:xfrm>
          <a:prstGeom prst="rect">
            <a:avLst/>
          </a:prstGeom>
          <a:effectLst>
            <a:innerShdw blurRad="114300">
              <a:prstClr val="black"/>
            </a:innerShdw>
            <a:softEdge rad="127000"/>
          </a:effec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34000" y="1371600"/>
            <a:ext cx="34290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Mount Vernon</a:t>
            </a:r>
          </a:p>
        </p:txBody>
      </p:sp>
      <p:pic>
        <p:nvPicPr>
          <p:cNvPr id="6" name="Picture 5" descr="George Washington return to Mt Ver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774" y="3733800"/>
            <a:ext cx="6147226" cy="2743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-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7162800" cy="48400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</a:t>
            </a:r>
            <a:r>
              <a:rPr lang="en-US" sz="4000" baseline="0" dirty="0"/>
              <a:t> French and Indian War</a:t>
            </a:r>
            <a:endParaRPr lang="en-US" sz="4000" dirty="0"/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" y="1905000"/>
            <a:ext cx="3048000" cy="2438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Colonel</a:t>
            </a:r>
            <a:br>
              <a:rPr lang="en-US" sz="4000" dirty="0"/>
            </a:br>
            <a:r>
              <a:rPr lang="en-US" sz="4000" dirty="0"/>
              <a:t>George Washington </a:t>
            </a:r>
          </a:p>
        </p:txBody>
      </p:sp>
      <p:pic>
        <p:nvPicPr>
          <p:cNvPr id="5" name="Picture 4" descr="Washington French and Indian 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716" y="609600"/>
            <a:ext cx="5073484" cy="57680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0" y="1905000"/>
            <a:ext cx="3200400" cy="2362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Martha Dandridge </a:t>
            </a:r>
            <a:br>
              <a:rPr lang="en-US" sz="4000" dirty="0"/>
            </a:br>
            <a:r>
              <a:rPr lang="en-US" sz="4000" dirty="0" err="1"/>
              <a:t>Custis</a:t>
            </a:r>
            <a:endParaRPr lang="en-US" sz="4000" dirty="0"/>
          </a:p>
        </p:txBody>
      </p:sp>
      <p:pic>
        <p:nvPicPr>
          <p:cNvPr id="5" name="Picture 4" descr="marthawashingto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4927600" cy="61214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 Congress</a:t>
            </a:r>
          </a:p>
        </p:txBody>
      </p:sp>
      <p:pic>
        <p:nvPicPr>
          <p:cNvPr id="6" name="Picture 5" descr="georgewashingtonresignscommi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828" y="1219200"/>
            <a:ext cx="7496972" cy="4953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over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560</TotalTime>
  <Words>180</Words>
  <Application>Microsoft Office PowerPoint</Application>
  <PresentationFormat>On-screen Show (4:3)</PresentationFormat>
  <Paragraphs>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 2</vt:lpstr>
      <vt:lpstr>Paper</vt:lpstr>
      <vt:lpstr>PowerPoint Presentation</vt:lpstr>
      <vt:lpstr>George Washington the Mason</vt:lpstr>
      <vt:lpstr>Augustine Washington   with young George</vt:lpstr>
      <vt:lpstr>Washington the  Surveyor</vt:lpstr>
      <vt:lpstr>Mount Vernon</vt:lpstr>
      <vt:lpstr>The French and Indian War</vt:lpstr>
      <vt:lpstr>Colonel George Washington </vt:lpstr>
      <vt:lpstr>Martha Dandridge  Custis</vt:lpstr>
      <vt:lpstr>In Congress</vt:lpstr>
      <vt:lpstr>Crossing the Delaware</vt:lpstr>
      <vt:lpstr>British Defeat  at Saratoga</vt:lpstr>
      <vt:lpstr>Valley Forge</vt:lpstr>
      <vt:lpstr>British Surrender at Yorktown</vt:lpstr>
      <vt:lpstr>Washington’s Farewell to his Troops</vt:lpstr>
      <vt:lpstr>Constitution  of the  United States of America</vt:lpstr>
      <vt:lpstr>Washington’s Inauguration</vt:lpstr>
      <vt:lpstr>Whiskey Rebellion</vt:lpstr>
      <vt:lpstr>Washington returning to Mt. Vernon</vt:lpstr>
      <vt:lpstr>Washington’s Death</vt:lpstr>
      <vt:lpstr>Washington’s Tomb</vt:lpstr>
      <vt:lpstr>General of The Armies  of the United States</vt:lpstr>
      <vt:lpstr>George Washington 1732 - 1799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&amp; Jane Cauchon</dc:creator>
  <cp:lastModifiedBy>Paul Pennybacker</cp:lastModifiedBy>
  <cp:revision>55</cp:revision>
  <dcterms:created xsi:type="dcterms:W3CDTF">2018-02-06T19:15:59Z</dcterms:created>
  <dcterms:modified xsi:type="dcterms:W3CDTF">2020-01-13T15:42:04Z</dcterms:modified>
</cp:coreProperties>
</file>